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38"/>
  </p:notesMasterIdLst>
  <p:sldIdLst>
    <p:sldId id="294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1" r:id="rId35"/>
    <p:sldId id="292" r:id="rId36"/>
    <p:sldId id="293" r:id="rId3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71CAB-D787-4028-9AF0-78374010E7C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46231-6910-4148-A4F2-DAEBE4CD7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37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1CE2-83F2-4845-8E2B-4F07B767D315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C561-8C7A-4446-A2E3-3ECB9F2DE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73396"/>
      </p:ext>
    </p:extLst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1CE2-83F2-4845-8E2B-4F07B767D315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C561-8C7A-4446-A2E3-3ECB9F2DE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8180"/>
      </p:ext>
    </p:extLst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1CE2-83F2-4845-8E2B-4F07B767D315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C561-8C7A-4446-A2E3-3ECB9F2DE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82994"/>
      </p:ext>
    </p:extLst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11/8/2023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97229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6949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11/8/2023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51272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11/8/2023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03203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11/8/2023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1231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11/8/2023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8279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11/8/2023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226238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11/8/2023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2907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1CE2-83F2-4845-8E2B-4F07B767D315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C561-8C7A-4446-A2E3-3ECB9F2DE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35443"/>
      </p:ext>
    </p:extLst>
  </p:cSld>
  <p:clrMapOvr>
    <a:masterClrMapping/>
  </p:clrMapOvr>
  <p:transition spd="slow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11/8/2023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68789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11/8/2023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556118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11/8/2023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33186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11/8/2023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84628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11/8/2023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39462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11/8/2023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08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69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77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8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25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1CE2-83F2-4845-8E2B-4F07B767D315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C561-8C7A-4446-A2E3-3ECB9F2DE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91762"/>
      </p:ext>
    </p:extLst>
  </p:cSld>
  <p:clrMapOvr>
    <a:masterClrMapping/>
  </p:clrMapOvr>
  <p:transition spd="slow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59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7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6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13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83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9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44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1CE2-83F2-4845-8E2B-4F07B767D315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C561-8C7A-4446-A2E3-3ECB9F2DE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30426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1CE2-83F2-4845-8E2B-4F07B767D315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C561-8C7A-4446-A2E3-3ECB9F2DE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1892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1CE2-83F2-4845-8E2B-4F07B767D315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C561-8C7A-4446-A2E3-3ECB9F2DE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63519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1CE2-83F2-4845-8E2B-4F07B767D315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C561-8C7A-4446-A2E3-3ECB9F2DE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27054"/>
      </p:ext>
    </p:extLst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1CE2-83F2-4845-8E2B-4F07B767D315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C561-8C7A-4446-A2E3-3ECB9F2DE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53256"/>
      </p:ext>
    </p:extLst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1CE2-83F2-4845-8E2B-4F07B767D315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C561-8C7A-4446-A2E3-3ECB9F2DE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28545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1CE2-83F2-4845-8E2B-4F07B767D315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9C561-8C7A-4446-A2E3-3ECB9F2DE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4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11/8/2023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5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8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sybiologyclass.com/nucleotide-biosynthesis-de-novo-salvage-purine-pyrimidine-nucleotides-cells/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2.xml"/><Relationship Id="rId6" Type="http://schemas.openxmlformats.org/officeDocument/2006/relationships/hyperlink" Target="http://www.angiospermtaxonomy.com/" TargetMode="External"/><Relationship Id="rId5" Type="http://schemas.openxmlformats.org/officeDocument/2006/relationships/image" Target="../media/image42.png"/><Relationship Id="rId4" Type="http://schemas.openxmlformats.org/officeDocument/2006/relationships/hyperlink" Target="http://www.easybiologyclass.com/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notesSlide" Target="../notesSlides/notesSlide2.xml"/><Relationship Id="rId7" Type="http://schemas.openxmlformats.org/officeDocument/2006/relationships/hyperlink" Target="http://www.youtube.com/user/easybiologyclass" TargetMode="Externa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Relationship Id="rId6" Type="http://schemas.openxmlformats.org/officeDocument/2006/relationships/hyperlink" Target="http://www.slideshare.net/EasyBiologyClassEBC/" TargetMode="External"/><Relationship Id="rId5" Type="http://schemas.openxmlformats.org/officeDocument/2006/relationships/hyperlink" Target="http://www.easybiologyclass.com/" TargetMode="External"/><Relationship Id="rId10" Type="http://schemas.openxmlformats.org/officeDocument/2006/relationships/image" Target="../media/image47.jpeg"/><Relationship Id="rId4" Type="http://schemas.openxmlformats.org/officeDocument/2006/relationships/image" Target="../media/image44.jpg"/><Relationship Id="rId9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2895600"/>
            <a:ext cx="7620000" cy="2133600"/>
          </a:xfrm>
        </p:spPr>
        <p:txBody>
          <a:bodyPr anchor="ctr">
            <a:normAutofit/>
          </a:bodyPr>
          <a:lstStyle/>
          <a:p>
            <a:r>
              <a:rPr lang="en-US" sz="4000" cap="all" dirty="0" smtClean="0">
                <a:solidFill>
                  <a:prstClr val="white"/>
                </a:solidFill>
                <a:latin typeface="Cambria" pitchFamily="18" charset="0"/>
              </a:rPr>
              <a:t>Nucleotide Biosynthesis</a:t>
            </a:r>
            <a:r>
              <a:rPr lang="en-US" sz="5600" cap="all" dirty="0" smtClean="0">
                <a:solidFill>
                  <a:prstClr val="white"/>
                </a:solidFill>
                <a:latin typeface="Cambria" pitchFamily="18" charset="0"/>
              </a:rPr>
              <a:t/>
            </a:r>
            <a:br>
              <a:rPr lang="en-US" sz="5600" cap="all" dirty="0" smtClean="0">
                <a:solidFill>
                  <a:prstClr val="white"/>
                </a:solidFill>
                <a:latin typeface="Cambria" pitchFamily="18" charset="0"/>
              </a:rPr>
            </a:br>
            <a:r>
              <a:rPr lang="en-US" sz="2800" i="1" dirty="0" smtClean="0">
                <a:solidFill>
                  <a:prstClr val="white"/>
                </a:solidFill>
                <a:latin typeface="Cambria" pitchFamily="18" charset="0"/>
              </a:rPr>
              <a:t>(Biosynthesis of Purines &amp; </a:t>
            </a:r>
            <a:r>
              <a:rPr lang="en-US" sz="2800" i="1" dirty="0" err="1" smtClean="0">
                <a:solidFill>
                  <a:prstClr val="white"/>
                </a:solidFill>
                <a:latin typeface="Cambria" pitchFamily="18" charset="0"/>
              </a:rPr>
              <a:t>Pyrimidines</a:t>
            </a:r>
            <a:r>
              <a:rPr lang="en-US" sz="2800" i="1" dirty="0" smtClean="0">
                <a:solidFill>
                  <a:prstClr val="white"/>
                </a:solidFill>
                <a:latin typeface="Cambria" pitchFamily="18" charset="0"/>
              </a:rPr>
              <a:t>)</a:t>
            </a:r>
            <a:endParaRPr lang="en-US" i="1" cap="all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73611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539942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326313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818449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69209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216839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93111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37783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379985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305921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07462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17758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34098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771648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64556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1619789"/>
      </p:ext>
    </p:extLst>
  </p:cSld>
  <p:clrMapOvr>
    <a:masterClrMapping/>
  </p:clrMapOvr>
  <p:transition spd="slow"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1243490"/>
      </p:ext>
    </p:extLst>
  </p:cSld>
  <p:clrMapOvr>
    <a:masterClrMapping/>
  </p:clrMapOvr>
  <p:transition spd="slow">
    <p:strips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4313957"/>
      </p:ext>
    </p:extLst>
  </p:cSld>
  <p:clrMapOvr>
    <a:masterClrMapping/>
  </p:clrMapOvr>
  <p:transition spd="slow">
    <p:strips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852426"/>
      </p:ext>
    </p:extLst>
  </p:cSld>
  <p:clrMapOvr>
    <a:masterClrMapping/>
  </p:clrMapOvr>
  <p:transition spd="slow">
    <p:strips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0456655"/>
      </p:ext>
    </p:extLst>
  </p:cSld>
  <p:clrMapOvr>
    <a:masterClrMapping/>
  </p:clrMapOvr>
  <p:transition spd="slow">
    <p:strips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3523498"/>
      </p:ext>
    </p:extLst>
  </p:cSld>
  <p:clrMapOvr>
    <a:masterClrMapping/>
  </p:clrMapOvr>
  <p:transition spd="slow">
    <p:strips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4802273"/>
      </p:ext>
    </p:extLst>
  </p:cSld>
  <p:clrMapOvr>
    <a:masterClrMapping/>
  </p:clrMapOvr>
  <p:transition spd="slow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701199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 cop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3862462"/>
      </p:ext>
    </p:extLst>
  </p:cSld>
  <p:clrMapOvr>
    <a:masterClrMapping/>
  </p:clrMapOvr>
  <p:transition spd="slow">
    <p:strips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992850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8610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prstClr val="black"/>
                </a:solidFill>
                <a:latin typeface="Cambria" pitchFamily="18" charset="0"/>
              </a:rPr>
              <a:t>For detailed description of this topic, please click on:</a:t>
            </a:r>
          </a:p>
          <a:p>
            <a:r>
              <a:rPr lang="en-US" b="1" i="1" dirty="0">
                <a:solidFill>
                  <a:prstClr val="black"/>
                </a:solidFill>
                <a:latin typeface="Cambria" pitchFamily="18" charset="0"/>
                <a:hlinkClick r:id="rId3"/>
              </a:rPr>
              <a:t>http://www.easybiologyclass.com/nucleotide-biosynthesis-de-novo-salvage-purine-pyrimidine-nucleotides-cells</a:t>
            </a:r>
            <a:r>
              <a:rPr lang="en-US" b="1" i="1" dirty="0" smtClean="0">
                <a:solidFill>
                  <a:prstClr val="black"/>
                </a:solidFill>
                <a:latin typeface="Cambria" pitchFamily="18" charset="0"/>
                <a:hlinkClick r:id="rId3"/>
              </a:rPr>
              <a:t>/</a:t>
            </a:r>
            <a:r>
              <a:rPr lang="en-US" b="1" i="1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endParaRPr lang="en-US" b="1" i="1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1028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610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ERSONAL\WEBSITE\Copyright Free Photos\water-plant-821293_128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7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201508" cy="5747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500" dirty="0" smtClean="0">
                <a:solidFill>
                  <a:srgbClr val="00B0F0"/>
                </a:solidFill>
                <a:latin typeface="Cambria" pitchFamily="18" charset="0"/>
              </a:rPr>
              <a:t>Visit our website: </a:t>
            </a:r>
            <a:r>
              <a:rPr lang="en-US" sz="3000" dirty="0" smtClean="0">
                <a:solidFill>
                  <a:srgbClr val="00B0F0"/>
                </a:solidFill>
                <a:latin typeface="Cambria" pitchFamily="18" charset="0"/>
                <a:hlinkClick r:id="rId4"/>
              </a:rPr>
              <a:t>www.easybiologyclass.com</a:t>
            </a:r>
            <a:r>
              <a:rPr lang="en-US" sz="3000" dirty="0" smtClean="0">
                <a:solidFill>
                  <a:srgbClr val="00B0F0"/>
                </a:solidFill>
                <a:latin typeface="Cambria" pitchFamily="18" charset="0"/>
              </a:rPr>
              <a:t> </a:t>
            </a:r>
            <a:r>
              <a:rPr lang="en-US" sz="2500" dirty="0" smtClean="0">
                <a:solidFill>
                  <a:srgbClr val="00B0F0"/>
                </a:solidFill>
                <a:latin typeface="Cambria" pitchFamily="18" charset="0"/>
              </a:rPr>
              <a:t>for: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FFFF00"/>
                </a:solidFill>
                <a:latin typeface="Cambria" pitchFamily="18" charset="0"/>
              </a:rPr>
              <a:t>Lecture notes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 smtClean="0">
                <a:solidFill>
                  <a:prstClr val="white"/>
                </a:solidFill>
                <a:latin typeface="Cambria" pitchFamily="18" charset="0"/>
              </a:rPr>
              <a:t>Video tutorials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FFFF00"/>
                </a:solidFill>
                <a:latin typeface="Cambria" pitchFamily="18" charset="0"/>
              </a:rPr>
              <a:t>Biology PPTs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 smtClean="0">
                <a:solidFill>
                  <a:prstClr val="white"/>
                </a:solidFill>
                <a:latin typeface="Cambria" pitchFamily="18" charset="0"/>
              </a:rPr>
              <a:t>Biology MCQs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FFFF00"/>
                </a:solidFill>
                <a:latin typeface="Cambria" pitchFamily="18" charset="0"/>
              </a:rPr>
              <a:t>CSIR and GATE Study Materials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 smtClean="0">
                <a:solidFill>
                  <a:prstClr val="white"/>
                </a:solidFill>
                <a:latin typeface="Cambria" pitchFamily="18" charset="0"/>
              </a:rPr>
              <a:t>Job Notifications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FFFF00"/>
                </a:solidFill>
                <a:latin typeface="Cambria" pitchFamily="18" charset="0"/>
              </a:rPr>
              <a:t>Question Bank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 smtClean="0">
                <a:solidFill>
                  <a:prstClr val="white"/>
                </a:solidFill>
                <a:latin typeface="Cambria" pitchFamily="18" charset="0"/>
              </a:rPr>
              <a:t>Many more…</a:t>
            </a:r>
            <a:endParaRPr lang="en-US" sz="2500" dirty="0">
              <a:solidFill>
                <a:prstClr val="white"/>
              </a:solidFill>
              <a:latin typeface="Cambria" pitchFamily="18" charset="0"/>
            </a:endParaRPr>
          </a:p>
        </p:txBody>
      </p:sp>
      <p:pic>
        <p:nvPicPr>
          <p:cNvPr id="1028" name="Picture 4" descr="E:\PERSONAL\WEBSITE\Logo\easybiologyclass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49367"/>
            <a:ext cx="2802083" cy="20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42242" y="6349939"/>
            <a:ext cx="5149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prstClr val="white"/>
                </a:solidFill>
                <a:latin typeface="Cambria" pitchFamily="18" charset="0"/>
              </a:rPr>
              <a:t>Our sister concern: </a:t>
            </a:r>
            <a:r>
              <a:rPr lang="en-US" i="1" dirty="0" smtClean="0">
                <a:solidFill>
                  <a:prstClr val="white"/>
                </a:solidFill>
                <a:latin typeface="Cambria" pitchFamily="18" charset="0"/>
                <a:hlinkClick r:id="rId6"/>
              </a:rPr>
              <a:t>www.angiospermtaxonomy.com</a:t>
            </a:r>
            <a:r>
              <a:rPr lang="en-US" i="1" dirty="0" smtClean="0">
                <a:solidFill>
                  <a:prstClr val="white"/>
                </a:solidFill>
                <a:latin typeface="Cambria" pitchFamily="18" charset="0"/>
              </a:rPr>
              <a:t> </a:t>
            </a:r>
            <a:endParaRPr lang="en-US" i="1" dirty="0">
              <a:solidFill>
                <a:prstClr val="white"/>
              </a:solidFill>
              <a:latin typeface="Cambria" pitchFamily="18" charset="0"/>
            </a:endParaRPr>
          </a:p>
        </p:txBody>
      </p:sp>
      <p:pic>
        <p:nvPicPr>
          <p:cNvPr id="1029" name="Picture 5" descr="E:\PERSONAL\WEBSITE\Angiosperm Taxonomy\Logo\Angiosperm-taxonomy-flowering-plant-systematic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90" y="4121149"/>
            <a:ext cx="2453713" cy="222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11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8763000" cy="30008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09538">
              <a:spcBef>
                <a:spcPts val="600"/>
              </a:spcBef>
            </a:pPr>
            <a:r>
              <a:rPr lang="en-US" sz="2000" i="1" dirty="0" smtClean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For more information, please </a:t>
            </a:r>
            <a:r>
              <a:rPr lang="en-US" sz="2000" i="1" dirty="0" smtClean="0">
                <a:solidFill>
                  <a:prstClr val="white"/>
                </a:solidFill>
                <a:latin typeface="David" pitchFamily="34" charset="-79"/>
                <a:cs typeface="David" pitchFamily="34" charset="-79"/>
                <a:hlinkClick r:id="rId5"/>
              </a:rPr>
              <a:t>log on </a:t>
            </a:r>
            <a:r>
              <a:rPr lang="en-US" sz="2000" i="1" dirty="0" smtClean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to:  </a:t>
            </a:r>
            <a:r>
              <a:rPr lang="en-US" sz="3000" b="1" dirty="0">
                <a:solidFill>
                  <a:prstClr val="white">
                    <a:lumMod val="50000"/>
                  </a:prstClr>
                </a:solidFill>
                <a:latin typeface="David" pitchFamily="34" charset="-79"/>
                <a:cs typeface="David" pitchFamily="34" charset="-79"/>
              </a:rPr>
              <a:t>www</a:t>
            </a:r>
            <a:r>
              <a:rPr lang="en-US" sz="3000" b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.</a:t>
            </a:r>
            <a:r>
              <a:rPr lang="en-US" sz="3000" b="1" dirty="0">
                <a:solidFill>
                  <a:srgbClr val="00B0F0">
                    <a:lumMod val="60000"/>
                    <a:lumOff val="40000"/>
                  </a:srgbClr>
                </a:solidFill>
                <a:latin typeface="David" pitchFamily="34" charset="-79"/>
                <a:cs typeface="David" pitchFamily="34" charset="-79"/>
              </a:rPr>
              <a:t>easy</a:t>
            </a:r>
            <a:r>
              <a:rPr lang="en-US" sz="3000" b="1" dirty="0">
                <a:solidFill>
                  <a:srgbClr val="7BCF27">
                    <a:lumMod val="60000"/>
                    <a:lumOff val="40000"/>
                  </a:srgbClr>
                </a:solidFill>
                <a:latin typeface="David" pitchFamily="34" charset="-79"/>
                <a:cs typeface="David" pitchFamily="34" charset="-79"/>
              </a:rPr>
              <a:t>biology</a:t>
            </a:r>
            <a:r>
              <a:rPr lang="en-US" sz="3000" b="1" dirty="0">
                <a:solidFill>
                  <a:srgbClr val="FFC000"/>
                </a:solidFill>
                <a:latin typeface="David" pitchFamily="34" charset="-79"/>
                <a:cs typeface="David" pitchFamily="34" charset="-79"/>
              </a:rPr>
              <a:t>class</a:t>
            </a:r>
            <a:r>
              <a:rPr lang="en-US" sz="3000" b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.</a:t>
            </a:r>
            <a:r>
              <a:rPr lang="en-US" sz="3000" b="1" dirty="0">
                <a:solidFill>
                  <a:prstClr val="white">
                    <a:lumMod val="65000"/>
                  </a:prstClr>
                </a:solidFill>
                <a:latin typeface="David" pitchFamily="34" charset="-79"/>
                <a:cs typeface="David" pitchFamily="34" charset="-79"/>
              </a:rPr>
              <a:t>com</a:t>
            </a:r>
          </a:p>
          <a:p>
            <a:pPr marL="109538">
              <a:spcBef>
                <a:spcPts val="600"/>
              </a:spcBef>
            </a:pP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	</a:t>
            </a:r>
            <a:r>
              <a:rPr lang="en-US" sz="2000" i="1" dirty="0" smtClean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		</a:t>
            </a:r>
            <a:endParaRPr lang="en-US" sz="3200" i="1" dirty="0">
              <a:solidFill>
                <a:srgbClr val="92D050"/>
              </a:solidFill>
              <a:latin typeface="David" pitchFamily="34" charset="-79"/>
              <a:cs typeface="David" pitchFamily="34" charset="-79"/>
            </a:endParaRPr>
          </a:p>
          <a:p>
            <a:pPr marL="109538">
              <a:spcBef>
                <a:spcPts val="1200"/>
              </a:spcBef>
            </a:pPr>
            <a:r>
              <a:rPr lang="en-US" sz="2000" i="1" dirty="0" smtClean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For </a:t>
            </a: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video tutorials </a:t>
            </a:r>
            <a:r>
              <a:rPr lang="en-US" sz="2000" i="1" dirty="0" smtClean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: 	            </a:t>
            </a:r>
            <a:r>
              <a:rPr lang="en-US" sz="2800" i="1" dirty="0" err="1" smtClean="0">
                <a:solidFill>
                  <a:srgbClr val="00B0F0">
                    <a:lumMod val="60000"/>
                    <a:lumOff val="40000"/>
                  </a:srgbClr>
                </a:solidFill>
                <a:latin typeface="David" pitchFamily="34" charset="-79"/>
                <a:cs typeface="David" pitchFamily="34" charset="-79"/>
              </a:rPr>
              <a:t>easy</a:t>
            </a:r>
            <a:r>
              <a:rPr lang="en-US" sz="2800" i="1" dirty="0" err="1" smtClean="0">
                <a:solidFill>
                  <a:srgbClr val="7BCF27">
                    <a:lumMod val="60000"/>
                    <a:lumOff val="40000"/>
                  </a:srgbClr>
                </a:solidFill>
                <a:latin typeface="David" pitchFamily="34" charset="-79"/>
                <a:cs typeface="David" pitchFamily="34" charset="-79"/>
              </a:rPr>
              <a:t>biology</a:t>
            </a:r>
            <a:r>
              <a:rPr lang="en-US" sz="2800" i="1" dirty="0" err="1" smtClean="0">
                <a:solidFill>
                  <a:srgbClr val="FFC000"/>
                </a:solidFill>
                <a:latin typeface="David" pitchFamily="34" charset="-79"/>
                <a:cs typeface="David" pitchFamily="34" charset="-79"/>
              </a:rPr>
              <a:t>class</a:t>
            </a:r>
            <a:endParaRPr lang="en-US" sz="2800" i="1" dirty="0">
              <a:solidFill>
                <a:srgbClr val="FFC000"/>
              </a:solidFill>
              <a:latin typeface="David" pitchFamily="34" charset="-79"/>
              <a:cs typeface="David" pitchFamily="34" charset="-79"/>
            </a:endParaRPr>
          </a:p>
          <a:p>
            <a:pPr marL="109538">
              <a:spcBef>
                <a:spcPts val="1200"/>
              </a:spcBef>
            </a:pPr>
            <a:r>
              <a:rPr lang="en-US" sz="2000" i="1" dirty="0" smtClean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				</a:t>
            </a:r>
          </a:p>
          <a:p>
            <a:pPr marL="109538">
              <a:spcBef>
                <a:spcPts val="600"/>
              </a:spcBef>
            </a:pPr>
            <a:r>
              <a:rPr lang="en-US" sz="2000" i="1" dirty="0" smtClean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Download </a:t>
            </a:r>
            <a:r>
              <a:rPr lang="en-US" sz="2000" i="1" dirty="0" err="1" smtClean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PPT</a:t>
            </a:r>
            <a:r>
              <a:rPr lang="en-US" sz="2000" i="1" dirty="0" smtClean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 :			        </a:t>
            </a:r>
            <a:r>
              <a:rPr lang="en-US" sz="2400" i="1" dirty="0" err="1" smtClean="0">
                <a:solidFill>
                  <a:prstClr val="white"/>
                </a:solidFill>
                <a:latin typeface="David" pitchFamily="34" charset="-79"/>
                <a:cs typeface="David" pitchFamily="34" charset="-79"/>
                <a:hlinkClick r:id="rId6"/>
              </a:rPr>
              <a:t>Slideshare</a:t>
            </a:r>
            <a:r>
              <a:rPr lang="en-US" sz="2400" i="1" dirty="0" smtClean="0">
                <a:solidFill>
                  <a:prstClr val="white"/>
                </a:solidFill>
                <a:latin typeface="David" pitchFamily="34" charset="-79"/>
                <a:cs typeface="David" pitchFamily="34" charset="-79"/>
                <a:hlinkClick r:id="rId6"/>
              </a:rPr>
              <a:t> </a:t>
            </a:r>
            <a:endParaRPr lang="en-US" sz="2000" i="1" dirty="0" smtClean="0">
              <a:solidFill>
                <a:prstClr val="white"/>
              </a:solidFill>
              <a:latin typeface="David" pitchFamily="34" charset="-79"/>
              <a:cs typeface="David" pitchFamily="34" charset="-79"/>
            </a:endParaRPr>
          </a:p>
          <a:p>
            <a:pPr marL="109538">
              <a:spcBef>
                <a:spcPts val="600"/>
              </a:spcBef>
            </a:pPr>
            <a:r>
              <a:rPr lang="en-US" sz="32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						</a:t>
            </a:r>
            <a:endParaRPr lang="en-US" sz="3200" dirty="0" smtClean="0">
              <a:solidFill>
                <a:srgbClr val="92D05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6890" y="3733800"/>
            <a:ext cx="38084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i="1" dirty="0" smtClean="0">
                <a:ln/>
                <a:solidFill>
                  <a:srgbClr val="00B0F0">
                    <a:lumMod val="60000"/>
                    <a:lumOff val="40000"/>
                  </a:srgbClr>
                </a:solidFill>
                <a:effectLst>
                  <a:outerShdw blurRad="19685" dist="12700" dir="5400000" algn="tl" rotWithShape="0">
                    <a:srgbClr val="F4891E">
                      <a:satMod val="130000"/>
                      <a:alpha val="60000"/>
                    </a:srgbClr>
                  </a:outerShdw>
                </a:effectLst>
                <a:latin typeface="Monotype Corsiva" pitchFamily="66" charset="0"/>
              </a:rPr>
              <a:t>Thank You…</a:t>
            </a:r>
            <a:endParaRPr lang="en-US" sz="5400" b="1" i="1" dirty="0">
              <a:ln/>
              <a:solidFill>
                <a:srgbClr val="00B0F0">
                  <a:lumMod val="60000"/>
                  <a:lumOff val="40000"/>
                </a:srgbClr>
              </a:solidFill>
              <a:effectLst>
                <a:outerShdw blurRad="19685" dist="12700" dir="5400000" algn="tl" rotWithShape="0">
                  <a:srgbClr val="F4891E">
                    <a:satMod val="130000"/>
                    <a:alpha val="6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2" descr="C:\Users\krishnakumar\Desktop\youtube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104" y="1173699"/>
            <a:ext cx="1133792" cy="504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3" descr="D:\PERSONAL\WEBSITE\Logo\Easy Biology Class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91200"/>
            <a:ext cx="1304420" cy="104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55626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mbria" pitchFamily="18" charset="0"/>
              </a:rPr>
              <a:t>E-mail:</a:t>
            </a:r>
          </a:p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ambria" pitchFamily="18" charset="0"/>
              </a:rPr>
              <a:t>        </a:t>
            </a:r>
            <a:r>
              <a:rPr lang="en-US" dirty="0" err="1" smtClean="0">
                <a:solidFill>
                  <a:srgbClr val="FFFF00"/>
                </a:solidFill>
                <a:latin typeface="Cambria" pitchFamily="18" charset="0"/>
              </a:rPr>
              <a:t>easybiologyclass@gmail.com</a:t>
            </a:r>
            <a:endParaRPr lang="en-US" dirty="0" smtClean="0">
              <a:solidFill>
                <a:srgbClr val="FFFF00"/>
              </a:solidFill>
              <a:latin typeface="Cambria" pitchFamily="18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ambria" pitchFamily="18" charset="0"/>
              </a:rPr>
              <a:t>        </a:t>
            </a:r>
            <a:r>
              <a:rPr lang="en-US" dirty="0" err="1" smtClean="0">
                <a:solidFill>
                  <a:srgbClr val="FFFF00"/>
                </a:solidFill>
                <a:latin typeface="Cambria" pitchFamily="18" charset="0"/>
              </a:rPr>
              <a:t>mail@easybiologyclass.com</a:t>
            </a:r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 </a:t>
            </a:r>
            <a:endParaRPr lang="en-US" dirty="0" smtClean="0">
              <a:solidFill>
                <a:srgbClr val="FFFF00"/>
              </a:solidFill>
              <a:latin typeface="Cambria" pitchFamily="18" charset="0"/>
            </a:endParaRPr>
          </a:p>
          <a:p>
            <a:r>
              <a:rPr lang="en-US" b="1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Cambria" pitchFamily="18" charset="0"/>
              </a:rPr>
              <a:t>        visit: www.easybiologyclass.com</a:t>
            </a:r>
            <a:endParaRPr lang="en-IN" dirty="0">
              <a:solidFill>
                <a:srgbClr val="FFFF00"/>
              </a:solidFill>
              <a:latin typeface="Cambria" pitchFamily="18" charset="0"/>
            </a:endParaRPr>
          </a:p>
        </p:txBody>
      </p:sp>
      <p:pic>
        <p:nvPicPr>
          <p:cNvPr id="1026" name="Picture 2" descr="C:\Users\Flora\Desktop\Slideshare easybiologyclass.jpg">
            <a:hlinkClick r:id="rId6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57400"/>
            <a:ext cx="2078196" cy="43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9387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601312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204230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605089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972499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636778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868626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plate 1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74</Words>
  <Application>Microsoft Office PowerPoint</Application>
  <PresentationFormat>عرض على الشاشة (3:4)‏</PresentationFormat>
  <Paragraphs>26</Paragraphs>
  <Slides>34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34</vt:i4>
      </vt:variant>
    </vt:vector>
  </HeadingPairs>
  <TitlesOfParts>
    <vt:vector size="37" baseType="lpstr">
      <vt:lpstr>Office Theme</vt:lpstr>
      <vt:lpstr>2_Template 1</vt:lpstr>
      <vt:lpstr>1_Office Theme</vt:lpstr>
      <vt:lpstr>Nucleotide Biosynthesis (Biosynthesis of Purines &amp; Pyrimidines)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Flora</dc:creator>
  <cp:lastModifiedBy>Dr.Basil</cp:lastModifiedBy>
  <cp:revision>5</cp:revision>
  <dcterms:created xsi:type="dcterms:W3CDTF">2017-07-28T03:44:42Z</dcterms:created>
  <dcterms:modified xsi:type="dcterms:W3CDTF">2023-11-08T08:18:42Z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3267945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D7.1.5</vt:lpwstr>
  </property>
</Properties>
</file>